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8" r:id="rId11"/>
    <p:sldId id="269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84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5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64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4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92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30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69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10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34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77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15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2BBD-A2D1-4944-BD79-F2C0C5C4044B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106B9-6D05-4F37-A823-FD7B4F19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68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1"/>
            <a:ext cx="9144000" cy="314483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LEGENDRE AND JACOBI SYMBOL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7200"/>
            <a:ext cx="9144000" cy="990599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36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7" y="318052"/>
            <a:ext cx="11434044" cy="57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35" y="478977"/>
            <a:ext cx="8051439" cy="2950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61" y="3428999"/>
            <a:ext cx="7807513" cy="27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5" y="2182216"/>
            <a:ext cx="9448922" cy="15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2" y="914727"/>
            <a:ext cx="8057120" cy="1815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1" y="3286104"/>
            <a:ext cx="9051234" cy="489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09" y="4033184"/>
            <a:ext cx="7732211" cy="23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452" y="365125"/>
            <a:ext cx="10515600" cy="200701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LEGENDRE SYMBOL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017"/>
            <a:ext cx="10545417" cy="550956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Legendre symbol is convenient notation to indicate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whether an integer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is a quadratic residue modulo an odd prime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 smtClean="0">
              <a:solidFill>
                <a:srgbClr val="231F20"/>
              </a:solidFill>
              <a:latin typeface="Arial" panose="020B0604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Legendre symbol of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modulo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is denoted by </a:t>
            </a:r>
          </a:p>
          <a:p>
            <a:endParaRPr lang="en-IN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6835" y="1090017"/>
            <a:ext cx="7809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solidFill>
                <a:srgbClr val="231F20"/>
              </a:solidFill>
              <a:latin typeface="Arial" panose="020B0604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1025" name="Picture 65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546" y="4159513"/>
            <a:ext cx="738809" cy="5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175" y="64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+mn-lt"/>
                <a:cs typeface="Arial" panose="020B0604020202020204" pitchFamily="34" charset="0"/>
              </a:rPr>
              <a:t>                                  Definition of Legendre Symbol</a:t>
            </a:r>
            <a:endParaRPr lang="en-IN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113183"/>
            <a:ext cx="10929730" cy="50637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Let p be an odd </a:t>
            </a:r>
            <a:r>
              <a:rPr lang="en-US" dirty="0"/>
              <a:t>p</a:t>
            </a:r>
            <a:r>
              <a:rPr lang="en-US" dirty="0" smtClean="0"/>
              <a:t>rime .We define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1 if a is a non-zero quadratic residue modulo 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-1 if a is a non-zero quadratic non-residue modulo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0 if </a:t>
            </a:r>
            <a:r>
              <a:rPr lang="en-US" dirty="0" err="1" smtClean="0"/>
              <a:t>p|a</a:t>
            </a:r>
            <a:endParaRPr lang="en-US" dirty="0"/>
          </a:p>
        </p:txBody>
      </p:sp>
      <p:pic>
        <p:nvPicPr>
          <p:cNvPr id="11" name="Picture 65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4" y="3258365"/>
            <a:ext cx="738809" cy="5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qual 7"/>
          <p:cNvSpPr/>
          <p:nvPr/>
        </p:nvSpPr>
        <p:spPr>
          <a:xfrm>
            <a:off x="2070654" y="3398651"/>
            <a:ext cx="258413" cy="25656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2663686" y="2014331"/>
            <a:ext cx="874643" cy="31010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75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4" y="0"/>
            <a:ext cx="6917635" cy="830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5" y="0"/>
            <a:ext cx="7222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99" y="1060174"/>
            <a:ext cx="10668014" cy="41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775717"/>
            <a:ext cx="10529012" cy="54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56" y="290854"/>
            <a:ext cx="10515600" cy="63972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JACOBI</a:t>
            </a:r>
            <a:r>
              <a:rPr lang="en-US" sz="3600" b="1" dirty="0" smtClean="0"/>
              <a:t>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31" y="2975996"/>
            <a:ext cx="3499407" cy="101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6" y="1293577"/>
            <a:ext cx="11080888" cy="50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14289" y="5534650"/>
            <a:ext cx="152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Example,</a:t>
            </a:r>
            <a:endParaRPr lang="en-IN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96" y="5631685"/>
            <a:ext cx="2581745" cy="6061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42143" y="6237834"/>
            <a:ext cx="5648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However, note that 2 is not a quadratic residue of 15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92" y="135718"/>
            <a:ext cx="9760298" cy="47645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78" y="4409147"/>
            <a:ext cx="2307129" cy="3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103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Wingdings</vt:lpstr>
      <vt:lpstr>Office Theme</vt:lpstr>
      <vt:lpstr>LEGENDRE AND JACOBI SYMBOL</vt:lpstr>
      <vt:lpstr>                              LEGENDRE SYMBOL</vt:lpstr>
      <vt:lpstr>                                  Definition of Legendre Symbol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JACOBI SYMBOL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LEGENDRE AND JACOBI SYMBOL</dc:title>
  <dc:creator>Microsoft account</dc:creator>
  <cp:lastModifiedBy>Microsoft account</cp:lastModifiedBy>
  <cp:revision>17</cp:revision>
  <dcterms:created xsi:type="dcterms:W3CDTF">2022-06-08T21:32:15Z</dcterms:created>
  <dcterms:modified xsi:type="dcterms:W3CDTF">2022-06-12T21:14:02Z</dcterms:modified>
</cp:coreProperties>
</file>